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 Semi Bold"/>
      <p:regular r:id="rId17"/>
    </p:embeddedFont>
    <p:embeddedFont>
      <p:font typeface="Playfair Display Semi Bold"/>
      <p:regular r:id="rId18"/>
    </p:embeddedFont>
    <p:embeddedFont>
      <p:font typeface="Playfair Display Semi Bold"/>
      <p:regular r:id="rId19"/>
    </p:embeddedFont>
    <p:embeddedFont>
      <p:font typeface="Playfair Display Semi Bold"/>
      <p:regular r:id="rId20"/>
    </p:embeddedFont>
    <p:embeddedFont>
      <p:font typeface="Public Sans"/>
      <p:regular r:id="rId21"/>
    </p:embeddedFont>
    <p:embeddedFont>
      <p:font typeface="Public Sans"/>
      <p:regular r:id="rId22"/>
    </p:embeddedFont>
    <p:embeddedFont>
      <p:font typeface="Public Sans"/>
      <p:regular r:id="rId23"/>
    </p:embeddedFont>
    <p:embeddedFont>
      <p:font typeface="Public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789861"/>
            <a:ext cx="7776210" cy="6106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Sharq Uyg'onish Davrida Pedagogik Fikrlarning Rivojlanishi</a:t>
            </a:r>
            <a:endParaRPr lang="en-US" sz="7650" dirty="0"/>
          </a:p>
        </p:txBody>
      </p:sp>
      <p:sp>
        <p:nvSpPr>
          <p:cNvPr id="4" name="Text 1"/>
          <p:cNvSpPr/>
          <p:nvPr/>
        </p:nvSpPr>
        <p:spPr>
          <a:xfrm>
            <a:off x="683895" y="7189708"/>
            <a:ext cx="777621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XV-XVIII asrlar — ilm-fan va ta'lim sohasida inqilob davrining boshi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265" y="496491"/>
            <a:ext cx="788027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Xulosa: Sharq Pedagogikasining Abadiy Qadriyati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389013" y="3306247"/>
            <a:ext cx="7609523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Sharq uyg'onish davri pedagogik fikrlari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— insonning ilmiy hamda ma'naviy taraqqiyotining asosi.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18265" y="3103245"/>
            <a:ext cx="22860" cy="983456"/>
          </a:xfrm>
          <a:prstGeom prst="rect">
            <a:avLst/>
          </a:prstGeom>
          <a:solidFill>
            <a:srgbClr val="E1C2C2"/>
          </a:solidFill>
          <a:ln/>
        </p:spPr>
      </p:sp>
      <p:sp>
        <p:nvSpPr>
          <p:cNvPr id="6" name="Shape 3"/>
          <p:cNvSpPr/>
          <p:nvPr/>
        </p:nvSpPr>
        <p:spPr>
          <a:xfrm>
            <a:off x="6118265" y="4289703"/>
            <a:ext cx="3849886" cy="1921550"/>
          </a:xfrm>
          <a:prstGeom prst="roundRect">
            <a:avLst>
              <a:gd name="adj" fmla="val 22550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6510" dir="2700000">
              <a:srgbClr val="c7a8a8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306383" y="4477822"/>
            <a:ext cx="2256830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Izlanadi Irmog'i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06383" y="4868228"/>
            <a:ext cx="3473648" cy="86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Al-Farobi va Ibn Sinog'uncha asray tartiblar bugungi kunga qadar o'qituvchi va mutaxassis tayyorlashda yo'l ko'rsatadi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148649" y="4289703"/>
            <a:ext cx="3849886" cy="1921550"/>
          </a:xfrm>
          <a:prstGeom prst="roundRect">
            <a:avLst>
              <a:gd name="adj" fmla="val 22550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16510" dir="2700000">
              <a:srgbClr val="b2aad2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10336768" y="4477822"/>
            <a:ext cx="2256830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Ta'limning Maqsadi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36768" y="4868228"/>
            <a:ext cx="3473648" cy="1154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Sharq pedagogikasidagi — inson kamoliga erishish va insonparvarlaning rivojlantirilishi — zamonaviy ta'limda ham asosiy maqsad bo'lib qolmoqda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18265" y="6391751"/>
            <a:ext cx="7880271" cy="1344097"/>
          </a:xfrm>
          <a:prstGeom prst="roundRect">
            <a:avLst>
              <a:gd name="adj" fmla="val 32238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sx="100000" sy="100000" kx="0" ky="0" algn="bl" rotWithShape="0" blurRad="0" dist="16510" dir="2700000">
              <a:srgbClr val="9ac0ca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06383" y="6579870"/>
            <a:ext cx="2256830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Kelajakka Yo'l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306383" y="6970276"/>
            <a:ext cx="7504033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Klassik pedagogik ongga tayanib, zamonaviy usullardan foydalangan holda, yangi avlodning ilmiy va ma'naviy faroq-parvaziging ta'minlanishi mumkin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9880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Uyg'onish Davri: Ta'limning Yangi Ufqi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XV-XVIII asrlar Sharq mamlakatlarida ta'lim va tarbiya tizimining katta o'zgarish davri edi. Bu davrda ilm-fan va pedagogika bo'yicha yangi qarashlar paydo bo'lib, ta'lim faqat bilim o'tkazish vositasi emas, balki insonning aqlli va ma'naviy shakllantirishining ahamiyati kuchayib ketdi.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Ilmiy va Pedagogik Markazlarning Faoliyati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20320" dir="2700000">
              <a:srgbClr val="c7a8a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Madrasalar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Ta'lim jarayonida yangi pedagogik metodlar sinovdan o'tkazilib, ta'lim tizimi sistem asosida qurildi.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20320" dir="2700000">
              <a:srgbClr val="b2aad2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06182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Kutubxonalar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Bilimlarning to'planish va tarqalish markazlari sifatida ilmiy fikrlarning almashinuvini tezlashtirdi.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sx="100000" sy="100000" kx="0" ky="0" algn="bl" rotWithShape="0" blurRad="0" dist="20320" dir="2700000">
              <a:srgbClr val="9ac0ca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Ilmiy Maktablar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Turli fan va huner bo'yicha o'qitishning mutaxassis markazlari shakllanib, bilim chuqurlashdi.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8589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Al-Farobi: Aql va Axloqning Asosi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Hayoti va Ijodiyoti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296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870–950 yillar davomida Markaziy Asiyadagi ilmiy markaz bo'lib xizmat qildi. Falsafa, matematika va tabiat fanlarida atalgan ilmiy xidmatlari bugungi kunga qadar haqoyiq hisoblanadi.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Ta'lim Nazariyasi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63296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Al-Farobining asosiy fikri: ta'limning haqiqiy maqsadi — o'quvchining aqliy qobiliyatini rivojlantirish va axloq-kuyudmitni shakllantirishdir.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383"/>
            <a:ext cx="12509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Ibn Sino: Psixologiya va Pedagogikaning Muallifi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88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20320" dir="2700000">
              <a:srgbClr val="c7a8a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78860" y="47308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766191"/>
            <a:ext cx="30389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Tibbiy va Falsafiy Miras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256609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980–1037 yillar davomida Ibn Sino faqat meditsina emas, balki ta'lim va psixologiya sohasida ham chuqur tadqiqotlar o'tkazdi.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4688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20320" dir="2700000">
              <a:srgbClr val="b2aad2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20963" y="47308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73008" y="4766191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Talabaning Shahosat va Qobiliyati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73008" y="5610939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Ibn Sinog'uncha — har bir talaba o'ziga xos qobiliyat va intilishga ega. Pedagogning vazifasi — bu qobiliyatlarni aniqlash va rivojlantirish.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77995" y="4688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sx="100000" sy="100000" kx="0" ky="0" algn="bl" rotWithShape="0" blurRad="0" dist="20320" dir="2700000">
              <a:srgbClr val="9ac0ca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63065" y="47308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5111" y="4766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Amaliy Yondashuvlar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5111" y="5256609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Talabaning jismoniy va ruhiy salomati, ruh holati ta'lim jarayonidagi muhim omillar sifatida tan olingan.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Pedagogik Metodlarning Inqilobi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Dialog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O'qituvchi-talaba muloqoti bilimning chuqur tushunilishiga olib keldi.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Amaliy Mashq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Nazariya va amaliyotning birgalikda o'rganilishi ta'lim samaradorligini oshirdi.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Tajriba va Kuzatish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Empirik usullar ta'lim jarayoniga kirib, ilmiy fikrlashning rivojlanishiga yordam berdi.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70900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Ma'naviy va Axloqiy Tarbiya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Sharq uyg'onish davri pedagoglarining asosiy e'tibori — ta'lim jarayoni orqali insonning kamolga erishishini ta'minlash. Ta'lim faqat bilim o'tkazish emas, balki axloqiy-ma'naviy taraqqiyot vositasida insonni ijtimoiy muhitga tayyorlash hisoblanadi.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442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Aqli Taraqqiyot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33111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Mantiqli fikrlash va ilmiy tafakkur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886795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442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Ma'naviy Shakllanish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93311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Halol va insonparvarliq qadriyatlar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886795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71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Ijtimoiy Sodir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20422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Jamiyatda mehmonxo'jal va qonun-qoida tushunchasi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6146363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71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Ilmiy Iroda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0422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Bilim yo'lidagi tinimlikan va sabrga ta'limot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6146363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761" y="622578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Sharq Pedagogikasining Ayni Zamon Merosi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8761" y="2603421"/>
            <a:ext cx="2692360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Klassik Meros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78761" y="3183493"/>
            <a:ext cx="2692360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Uyg'onish davri pedagogik fikrlarining asosiy tamoyillar: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78761" y="4474131"/>
            <a:ext cx="2692360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O'quvchining faoliyatining markaziylik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78761" y="5640229"/>
            <a:ext cx="2692360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Aqliy va ma'naviy shakllantirishning birligi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78761" y="6806327"/>
            <a:ext cx="2692360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Amaliyshunoslikka asoslangan ta'lim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30953" y="260342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Zamonaviy Talqini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530953" y="3183493"/>
            <a:ext cx="4314587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Bugungi ta'lim tizimi Sharq pedagogikasining quyidagi g'oyalarini o'z ichiga oladi: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530953" y="4474131"/>
            <a:ext cx="4314587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Shaxs-markazli yondashuvlar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530953" y="4915614"/>
            <a:ext cx="4314587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Faol ta'lim metodlarining qo'llanilishi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530953" y="5357098"/>
            <a:ext cx="4314587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Ijtimoiy-mas'ul mutaxassislar tayyorlash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Ilm-Fan va Pedagogikaning Uyg'unlashgan Rivoji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044" y="2314932"/>
            <a:ext cx="661392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9821" y="2535317"/>
            <a:ext cx="425029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Ilmiy Tafakkurning Paydo Bo'lishi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139821" y="3012043"/>
            <a:ext cx="6718935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XV-XVI asrlar — falsafiy va ilmiy suallarning ta'lim jarayoniga kirishi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81" y="4158377"/>
            <a:ext cx="661392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0458" y="4378762"/>
            <a:ext cx="302764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Metodik Takomillashish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470458" y="4855488"/>
            <a:ext cx="6388298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XVII asr — pedagogik metodlar sinovdan o'tkazilib, maktab tizimining ixtisoslashtirilishi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436" y="6001822"/>
            <a:ext cx="661392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01213" y="6222206"/>
            <a:ext cx="306288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Meros va Turg'unlashish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801213" y="6698933"/>
            <a:ext cx="6057543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XVIII-XIX asrlar — Sharq pedagogik maktabalarining meros sifatida to'liq shakllanishi va olgan azameti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2025-10-17T17:43:07Z</dcterms:created>
  <dcterms:modified xsi:type="dcterms:W3CDTF">2025-10-17T17:43:07Z</dcterms:modified>
</cp:coreProperties>
</file>